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7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2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23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9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87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05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5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0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00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5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43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8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FC1BD4-7B74-450F-82B6-1319ABBD6662}" type="datetimeFigureOut">
              <a:rPr lang="nl-NL" smtClean="0"/>
              <a:t>23-11-2018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0279-D240-421E-982E-C7CD1D6E50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2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200807"/>
          </a:xfrm>
        </p:spPr>
        <p:txBody>
          <a:bodyPr/>
          <a:lstStyle/>
          <a:p>
            <a:pPr algn="ctr"/>
            <a:r>
              <a:rPr lang="nl-NL" dirty="0" smtClean="0"/>
              <a:t>Tim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2890345"/>
            <a:ext cx="8825658" cy="274845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Wie ben ik?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Familie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Hobby’s</a:t>
            </a:r>
          </a:p>
        </p:txBody>
      </p:sp>
    </p:spTree>
    <p:extLst>
      <p:ext uri="{BB962C8B-B14F-4D97-AF65-F5344CB8AC3E}">
        <p14:creationId xmlns:p14="http://schemas.microsoft.com/office/powerpoint/2010/main" val="38987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4648"/>
          </a:xfrm>
        </p:spPr>
        <p:txBody>
          <a:bodyPr/>
          <a:lstStyle/>
          <a:p>
            <a:pPr algn="ctr"/>
            <a:r>
              <a:rPr lang="nl-NL" sz="5400" dirty="0" smtClean="0"/>
              <a:t>Tim Dijk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3" y="1481960"/>
            <a:ext cx="3910122" cy="2070537"/>
          </a:xfrm>
        </p:spPr>
        <p:txBody>
          <a:bodyPr>
            <a:normAutofit/>
          </a:bodyPr>
          <a:lstStyle/>
          <a:p>
            <a:endParaRPr lang="nl-NL" sz="1400" dirty="0" smtClean="0"/>
          </a:p>
          <a:p>
            <a:endParaRPr lang="nl-NL" sz="1400" dirty="0"/>
          </a:p>
          <a:p>
            <a:pPr>
              <a:buFontTx/>
              <a:buChar char="-"/>
            </a:pPr>
            <a:r>
              <a:rPr lang="nl-NL" sz="1400" dirty="0" smtClean="0"/>
              <a:t>Geboren in Groningen op 2 april 2005</a:t>
            </a:r>
          </a:p>
          <a:p>
            <a:pPr>
              <a:buFontTx/>
              <a:buChar char="-"/>
            </a:pPr>
            <a:r>
              <a:rPr lang="nl-NL" sz="1400" dirty="0" smtClean="0"/>
              <a:t>Vader Marc</a:t>
            </a:r>
          </a:p>
          <a:p>
            <a:pPr>
              <a:buFontTx/>
              <a:buChar char="-"/>
            </a:pPr>
            <a:r>
              <a:rPr lang="nl-NL" sz="1400" dirty="0" smtClean="0"/>
              <a:t>Moeder Brigitte</a:t>
            </a:r>
          </a:p>
          <a:p>
            <a:pPr>
              <a:buFontTx/>
              <a:buChar char="-"/>
            </a:pPr>
            <a:r>
              <a:rPr lang="nl-NL" sz="1400" dirty="0" smtClean="0"/>
              <a:t>Zusje Elise</a:t>
            </a:r>
          </a:p>
          <a:p>
            <a:pPr>
              <a:buFontTx/>
              <a:buChar char="-"/>
            </a:pP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2278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641131"/>
            <a:ext cx="9404723" cy="756746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1397877"/>
            <a:ext cx="8946541" cy="4372301"/>
          </a:xfrm>
        </p:spPr>
        <p:txBody>
          <a:bodyPr/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Hobby’s</a:t>
            </a:r>
            <a:endParaRPr lang="nl-NL" sz="2800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Hobby 1: Gamen/</a:t>
            </a:r>
            <a:r>
              <a:rPr lang="nl-NL" sz="1600" dirty="0" err="1" smtClean="0"/>
              <a:t>Roblox</a:t>
            </a:r>
            <a:r>
              <a:rPr lang="nl-NL" sz="1600" dirty="0" smtClean="0"/>
              <a:t> </a:t>
            </a:r>
            <a:r>
              <a:rPr lang="nl-NL" sz="1600" dirty="0" smtClean="0"/>
              <a:t>doen</a:t>
            </a:r>
          </a:p>
          <a:p>
            <a:pPr marL="0" indent="0">
              <a:buNone/>
            </a:pPr>
            <a:r>
              <a:rPr lang="nl-NL" sz="1600" dirty="0" smtClean="0"/>
              <a:t>Hobby 2: Basketbal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21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800" dirty="0" err="1" smtClean="0"/>
              <a:t>Roblox</a:t>
            </a:r>
            <a:endParaRPr lang="nl-NL" sz="2800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400" dirty="0" err="1" smtClean="0"/>
              <a:t>Roblox</a:t>
            </a:r>
            <a:r>
              <a:rPr lang="nl-NL" sz="1400" dirty="0" smtClean="0"/>
              <a:t> is een populaire game</a:t>
            </a:r>
          </a:p>
          <a:p>
            <a:pPr marL="0" indent="0">
              <a:buNone/>
            </a:pPr>
            <a:r>
              <a:rPr lang="nl-NL" sz="1400" dirty="0" smtClean="0"/>
              <a:t>De game heeft meer dan 100</a:t>
            </a:r>
            <a:r>
              <a:rPr lang="nl-NL" sz="1400" dirty="0"/>
              <a:t> </a:t>
            </a:r>
            <a:r>
              <a:rPr lang="nl-NL" sz="1400" dirty="0" smtClean="0"/>
              <a:t>miljoen downloads</a:t>
            </a:r>
          </a:p>
          <a:p>
            <a:pPr marL="0" indent="0">
              <a:buNone/>
            </a:pPr>
            <a:r>
              <a:rPr lang="nl-NL" sz="1400" dirty="0" smtClean="0"/>
              <a:t>Ik vind het een leuke game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7" y="2559597"/>
            <a:ext cx="6210488" cy="32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800" dirty="0" smtClean="0"/>
              <a:t>Basketbal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/>
              <a:t>Basketbal is een populaire sport</a:t>
            </a:r>
          </a:p>
          <a:p>
            <a:pPr marL="0" indent="0">
              <a:buNone/>
            </a:pPr>
            <a:r>
              <a:rPr lang="nl-NL" sz="1400" dirty="0" err="1" smtClean="0"/>
              <a:t>Donar</a:t>
            </a:r>
            <a:r>
              <a:rPr lang="nl-NL" sz="1400" dirty="0" smtClean="0"/>
              <a:t> is mijn favoriete basketbalteam</a:t>
            </a:r>
          </a:p>
          <a:p>
            <a:pPr marL="0" indent="0">
              <a:buNone/>
            </a:pPr>
            <a:r>
              <a:rPr lang="nl-NL" sz="1400" dirty="0" smtClean="0"/>
              <a:t>Ik zit er zelf niet op maar ik vind het wel leuk om te doen</a:t>
            </a: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16" y="2650470"/>
            <a:ext cx="4602874" cy="2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78</Words>
  <Application>Microsoft Office PowerPoint</Application>
  <PresentationFormat>Breedbeeld</PresentationFormat>
  <Paragraphs>30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Tim</vt:lpstr>
      <vt:lpstr>Tim Dijk</vt:lpstr>
      <vt:lpstr>PowerPoint-presentatie</vt:lpstr>
      <vt:lpstr>PowerPoint-presentatie</vt:lpstr>
      <vt:lpstr>PowerPoint-presentatie</vt:lpstr>
    </vt:vector>
  </TitlesOfParts>
  <Company>Reitdiep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</dc:title>
  <dc:creator>Tim Dijk</dc:creator>
  <cp:lastModifiedBy>Tim Dijk</cp:lastModifiedBy>
  <cp:revision>10</cp:revision>
  <dcterms:created xsi:type="dcterms:W3CDTF">2018-11-23T08:01:42Z</dcterms:created>
  <dcterms:modified xsi:type="dcterms:W3CDTF">2018-11-23T11:45:36Z</dcterms:modified>
</cp:coreProperties>
</file>